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01A4-0260-4F61-8AF1-B30BE3394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A6EA5-6E43-4BD1-9651-FE9BDE654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C1320-739B-4C64-9A2C-B4F247CE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DF486-DD30-4FA7-B5D8-4157534B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A2F8F-3913-4885-BC93-9F3EBEFE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49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C722-4DEE-488A-AFE7-84A2D45F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EB9F1-6E49-4CAD-8BE6-88F0AB6A7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5A33-3197-47D8-BC68-1ABE79F4D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1CB1E-9CAA-4F74-A244-EED67188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1D254-98CB-48C6-82BF-8608EC89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773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ACC075-6D9B-4353-AE53-8EB38C095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93D70-C624-45CB-B174-D82D7ED92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D190D-F404-48BD-A101-7B6B7998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B218A-18D9-4EB2-A8CC-9358E2E8D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1B351-EF7E-42D9-A8B5-AC8C5E8E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3361-3676-49C7-92F9-19D1E153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EA129-57A5-4A9E-B6CC-382AA548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75403-96A6-42EB-8B21-773305AF6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91DA8-926D-45D9-8BAD-1F055B70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F68FB-4F77-4ECC-9E47-04F63F19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52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EFE5-F875-4818-BBAF-9CFA10A1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609B2-4124-4290-94B5-22D0B7EA3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32FD0-F180-4BA3-840A-AF3F7E08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99450-AE3D-414D-BCFA-B0C97E2A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A47B0-70DA-4EEA-8372-57DA17DC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97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2036-C201-4E2E-9C1D-5045E22A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AF1F9-5DBC-4EAD-93F6-910E9964C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47B69-953A-4E23-BE12-22084A24B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89046-7919-4281-9477-C960D50F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53533-2416-43CF-B0FD-1B2AF841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4680B-B25B-4D9C-90D9-2B79D3F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07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1B6C-1A17-4C21-9946-CBE14A14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2219-A3A8-4BEF-92DE-B6C67FADF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D356F-391B-483F-BE2C-C1B074A1D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8C2CA-9D08-4689-814A-326B33333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65B80-627C-434D-9C80-FB7D94305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13626-3242-4E0B-857E-FD541342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5F7218-4CAB-4789-9E5A-09DE68B5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4C41FB-55C8-451F-B3DB-DBA02DDC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82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F16B-D8BC-4E3A-A16F-8183C626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95CB0-78D1-45DC-AE97-C136D822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C3E4B-A2C1-4C82-ABFD-4E53914B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FCBB-206C-473E-9BAF-468B78A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88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16C72-FBC1-490E-BFE0-887C3036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7FFD2-5823-4B23-99B5-0BB67306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A05A6-B0A0-4493-8B0F-027446F9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35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8F09-BFBF-49A6-8DE8-CC68E98C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735C1-9390-47A2-95C5-2FAEC7214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F5292-4032-4027-B223-DD5DCF66E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F441D-0E45-46C1-BE57-F94E5FD3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2A0AD-253D-42D1-85A3-8060DE1B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D28B6-5F7A-442E-B6CF-3CDEE264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6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C909-E62D-416C-8339-A2C4706C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AA279-EE93-47BE-AAEA-BDC1BDC16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8D09B-F05E-43D5-9860-552455E90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0BC3B-7FB4-4F5A-AF40-49D63546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8BCC2-9A5D-498E-BD17-372D330E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D9DFD-2B3A-4FAF-881E-98DA52A0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57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D48E5-E4A1-4DF2-BC7C-40BA2050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33B8E-7701-430F-8C68-D143D5C62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05CD-5E94-4601-BAAF-B2260A314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DAD69-6997-4F20-85E1-4889C9A78D92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28F74-1392-4581-BFBA-DFEC66836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CB6D-0844-4410-B19C-A02B05388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904D7-DCCC-45B2-B072-0C84C99733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96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cala-lang.org/download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FBFC-4F0B-493A-B4E3-271B277EA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SBT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42531-869E-4584-B77E-4949980EC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5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B973A-046A-469D-A385-613B10C6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3812"/>
            <a:ext cx="106013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1BE3-9AE5-47E9-9AC1-1EE336C2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C3A1-D6C7-4C1F-AE8C-35D4EEFCC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014D2-2EC8-47EF-838D-1D36AC07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52525"/>
            <a:ext cx="112395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1BE3-9AE5-47E9-9AC1-1EE336C2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C3A1-D6C7-4C1F-AE8C-35D4EEFCC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9E20-D9B8-4051-9C5C-D1F1D439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5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FD46C9-BC21-4003-8D4A-98C97159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942975"/>
            <a:ext cx="102679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3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FDC0-1C3A-474A-83C6-AA0C31DC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0F980-005C-44A9-9E44-1366F22E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524477"/>
            <a:ext cx="12192000" cy="44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8327-687E-4B3A-BAD9-49BB2F4E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is Going 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48371-8DF8-4340-BC17-8AE1DD4D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962"/>
            <a:ext cx="12192000" cy="38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0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F93E-166E-43E2-BBCE-B1265BAB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This Time Create Directory </a:t>
            </a:r>
            <a:r>
              <a:rPr lang="en-IN" dirty="0" err="1"/>
              <a:t>Strtcure</a:t>
            </a:r>
            <a:br>
              <a:rPr lang="en-IN" dirty="0"/>
            </a:br>
            <a:r>
              <a:rPr lang="en-IN" dirty="0"/>
              <a:t>/</a:t>
            </a:r>
            <a:r>
              <a:rPr lang="en-IN" dirty="0" err="1"/>
              <a:t>src</a:t>
            </a:r>
            <a:r>
              <a:rPr lang="en-IN" dirty="0"/>
              <a:t>/main/</a:t>
            </a:r>
            <a:r>
              <a:rPr lang="en-IN" dirty="0" err="1"/>
              <a:t>scala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1FC37-29DA-4E80-B874-C61C7595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135"/>
            <a:ext cx="12192000" cy="40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3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1CB91-4026-49EF-9C02-5186E2D0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22" y="636587"/>
            <a:ext cx="6467475" cy="1724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B4B182-D9AC-4AC0-AA89-F97E1C7F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35" y="2897188"/>
            <a:ext cx="54292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4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9FD59-57E5-4E06-B276-F4BF4CD5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91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EAAC83-8CF6-469A-8CCE-2A9297E5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498"/>
            <a:ext cx="12192000" cy="37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5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1BE3-9AE5-47E9-9AC1-1EE336C2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C3A1-D6C7-4C1F-AE8C-35D4EEFCC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$java –version1.8</a:t>
            </a:r>
          </a:p>
        </p:txBody>
      </p:sp>
    </p:spTree>
    <p:extLst>
      <p:ext uri="{BB962C8B-B14F-4D97-AF65-F5344CB8AC3E}">
        <p14:creationId xmlns:p14="http://schemas.microsoft.com/office/powerpoint/2010/main" val="70079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82A8-9CD5-483F-AB6D-6B71872D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Scala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F5358-01B8-4A97-8223-DF1EE325E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320"/>
            <a:ext cx="942848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0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247F5-6AFD-48A7-A182-C759667A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1833562"/>
            <a:ext cx="74771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6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6BE98-70AB-4BE5-9EDF-BF8F0C28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569"/>
            <a:ext cx="12192000" cy="39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64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9BFB5-7DD8-49FF-BE88-A758121B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009650"/>
            <a:ext cx="116395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68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84CE1-3EA8-4F96-ABF2-D62B3F82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697"/>
            <a:ext cx="12192000" cy="44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3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725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5A17F-9E6E-41B9-9357-775CAF2BA4EE}"/>
              </a:ext>
            </a:extLst>
          </p:cNvPr>
          <p:cNvSpPr/>
          <p:nvPr/>
        </p:nvSpPr>
        <p:spPr>
          <a:xfrm>
            <a:off x="4195575" y="3244334"/>
            <a:ext cx="6623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rgbClr val="252525"/>
                </a:solidFill>
                <a:latin typeface="Open Sans"/>
              </a:rPr>
              <a:t>Building Spark JAR Files with SBT</a:t>
            </a:r>
            <a:endParaRPr lang="en-US" sz="3200" b="1" i="0" u="none" strike="noStrike" dirty="0">
              <a:solidFill>
                <a:srgbClr val="252525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44816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061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750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27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1BE3-9AE5-47E9-9AC1-1EE336C2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  Spark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183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92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417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27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18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543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274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55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314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507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36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1BE3-9AE5-47E9-9AC1-1EE336C2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Install </a:t>
            </a:r>
            <a:r>
              <a:rPr lang="en-IN" dirty="0" err="1"/>
              <a:t>Intellij</a:t>
            </a:r>
            <a:r>
              <a:rPr lang="en-IN" dirty="0"/>
              <a:t>  IDEA with SCALA Support &amp; SBT SUPPORT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C3A1-D6C7-4C1F-AE8C-35D4EEFCC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u="sng" dirty="0">
                <a:hlinkClick r:id="rId2"/>
              </a:rPr>
              <a:t>https://www.scala-lang.org/download/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0160B-F0CE-400B-8BDE-BCEC8EA7F9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02164" y="2851849"/>
            <a:ext cx="573151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362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247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060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843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610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568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92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CFD53D-FFBC-418B-A5F0-4C74980C1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824037"/>
            <a:ext cx="101822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5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1BE3-9AE5-47E9-9AC1-1EE336C2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 SCALA PLUGIN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3FA8A-87A0-4134-872B-A66FED93D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8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23048-7317-4DFE-9A8E-8FE66C78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312"/>
            <a:ext cx="12192000" cy="45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73C068-E85D-4D23-BEF1-864A6519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655"/>
            <a:ext cx="10668000" cy="375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F7AF1-33A2-4B01-8189-0AF99D10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97" y="4415472"/>
            <a:ext cx="53435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8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422022-6128-4375-B860-0A3542BB8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81087"/>
            <a:ext cx="89916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64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60</Words>
  <Application>Microsoft Office PowerPoint</Application>
  <PresentationFormat>Widescreen</PresentationFormat>
  <Paragraphs>12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Open Sans</vt:lpstr>
      <vt:lpstr>Office Theme</vt:lpstr>
      <vt:lpstr>SBT</vt:lpstr>
      <vt:lpstr>INSTALL JAVA</vt:lpstr>
      <vt:lpstr>Install  Spark </vt:lpstr>
      <vt:lpstr>Install Intellij  IDEA with SCALA Support &amp; SBT SUPPORT </vt:lpstr>
      <vt:lpstr>PowerPoint Presentation</vt:lpstr>
      <vt:lpstr>INSTALL SCALA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Created</vt:lpstr>
      <vt:lpstr>Download is Going On</vt:lpstr>
      <vt:lpstr>By This Time Create Directory Strtcure /src/main/scala</vt:lpstr>
      <vt:lpstr>PowerPoint Presentation</vt:lpstr>
      <vt:lpstr>PowerPoint Presentation</vt:lpstr>
      <vt:lpstr>PowerPoint Presentation</vt:lpstr>
      <vt:lpstr>Create Scala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SBT</dc:title>
  <dc:creator>manish singh</dc:creator>
  <cp:lastModifiedBy>manish singh</cp:lastModifiedBy>
  <cp:revision>9</cp:revision>
  <dcterms:created xsi:type="dcterms:W3CDTF">2019-12-30T07:19:26Z</dcterms:created>
  <dcterms:modified xsi:type="dcterms:W3CDTF">2020-06-28T04:03:18Z</dcterms:modified>
</cp:coreProperties>
</file>